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9E32-784F-459E-B5C9-6DFBC69786F2}" type="datetimeFigureOut">
              <a:rPr lang="en-US" smtClean="0"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70DF-44EE-4204-BED5-F52177B5C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108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9E32-784F-459E-B5C9-6DFBC69786F2}" type="datetimeFigureOut">
              <a:rPr lang="en-US" smtClean="0"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70DF-44EE-4204-BED5-F52177B5C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13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9E32-784F-459E-B5C9-6DFBC69786F2}" type="datetimeFigureOut">
              <a:rPr lang="en-US" smtClean="0"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70DF-44EE-4204-BED5-F52177B5C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315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9E32-784F-459E-B5C9-6DFBC69786F2}" type="datetimeFigureOut">
              <a:rPr lang="en-US" smtClean="0"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70DF-44EE-4204-BED5-F52177B5C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72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9E32-784F-459E-B5C9-6DFBC69786F2}" type="datetimeFigureOut">
              <a:rPr lang="en-US" smtClean="0"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70DF-44EE-4204-BED5-F52177B5C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396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9E32-784F-459E-B5C9-6DFBC69786F2}" type="datetimeFigureOut">
              <a:rPr lang="en-US" smtClean="0"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70DF-44EE-4204-BED5-F52177B5C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571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9E32-784F-459E-B5C9-6DFBC69786F2}" type="datetimeFigureOut">
              <a:rPr lang="en-US" smtClean="0"/>
              <a:t>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70DF-44EE-4204-BED5-F52177B5C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085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9E32-784F-459E-B5C9-6DFBC69786F2}" type="datetimeFigureOut">
              <a:rPr lang="en-US" smtClean="0"/>
              <a:t>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70DF-44EE-4204-BED5-F52177B5C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305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9E32-784F-459E-B5C9-6DFBC69786F2}" type="datetimeFigureOut">
              <a:rPr lang="en-US" smtClean="0"/>
              <a:t>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70DF-44EE-4204-BED5-F52177B5C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563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9E32-784F-459E-B5C9-6DFBC69786F2}" type="datetimeFigureOut">
              <a:rPr lang="en-US" smtClean="0"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70DF-44EE-4204-BED5-F52177B5C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367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9E32-784F-459E-B5C9-6DFBC69786F2}" type="datetimeFigureOut">
              <a:rPr lang="en-US" smtClean="0"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D70DF-44EE-4204-BED5-F52177B5C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59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F9E32-784F-459E-B5C9-6DFBC69786F2}" type="datetimeFigureOut">
              <a:rPr lang="en-US" smtClean="0"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D70DF-44EE-4204-BED5-F52177B5C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860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image" Target="../media/image12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oleObject" Target="../embeddings/oleObject11.bin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7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9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5" Type="http://schemas.openxmlformats.org/officeDocument/2006/relationships/oleObject" Target="../embeddings/oleObject12.bin"/><Relationship Id="rId10" Type="http://schemas.openxmlformats.org/officeDocument/2006/relationships/image" Target="../media/image16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9.bin"/><Relationship Id="rId14" Type="http://schemas.openxmlformats.org/officeDocument/2006/relationships/image" Target="../media/image18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23.wmf"/><Relationship Id="rId4" Type="http://schemas.openxmlformats.org/officeDocument/2006/relationships/image" Target="../media/image20.wmf"/><Relationship Id="rId9" Type="http://schemas.openxmlformats.org/officeDocument/2006/relationships/oleObject" Target="../embeddings/oleObject1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228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Basic symbols: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3429000" y="762000"/>
                <a:ext cx="3704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0" y="762000"/>
                <a:ext cx="370421" cy="369332"/>
              </a:xfrm>
              <a:prstGeom prst="rect">
                <a:avLst/>
              </a:prstGeom>
              <a:blipFill rotWithShape="1">
                <a:blip r:embed="rId2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3446417" y="1295400"/>
                <a:ext cx="3840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6417" y="1295400"/>
                <a:ext cx="384015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3431435" y="1828800"/>
                <a:ext cx="3679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1435" y="1828800"/>
                <a:ext cx="367986" cy="369332"/>
              </a:xfrm>
              <a:prstGeom prst="rect">
                <a:avLst/>
              </a:prstGeom>
              <a:blipFill rotWithShape="1">
                <a:blip r:embed="rId4"/>
                <a:stretch>
                  <a:fillRect r="-2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3448020" y="2362200"/>
                <a:ext cx="3824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𝛼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8020" y="2362200"/>
                <a:ext cx="382412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3429000" y="2971800"/>
                <a:ext cx="4891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𝜒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0" y="2971800"/>
                <a:ext cx="489108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4114800" y="2971800"/>
                <a:ext cx="3686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800" y="2971800"/>
                <a:ext cx="368626" cy="369332"/>
              </a:xfrm>
              <a:prstGeom prst="rect">
                <a:avLst/>
              </a:prstGeom>
              <a:blipFill rotWithShape="1">
                <a:blip r:embed="rId7"/>
                <a:stretch>
                  <a:fillRect t="-6667" r="-38333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530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228600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sample t test &amp; interval:				2 sample t test &amp; interval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0913974"/>
              </p:ext>
            </p:extLst>
          </p:nvPr>
        </p:nvGraphicFramePr>
        <p:xfrm>
          <a:off x="533400" y="3048000"/>
          <a:ext cx="1431925" cy="1463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Equation" r:id="rId3" imgW="596880" imgH="609480" progId="Equation.DSMT4">
                  <p:embed/>
                </p:oleObj>
              </mc:Choice>
              <mc:Fallback>
                <p:oleObj name="Equation" r:id="rId3" imgW="596880" imgH="609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048000"/>
                        <a:ext cx="1431925" cy="1463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7037456"/>
              </p:ext>
            </p:extLst>
          </p:nvPr>
        </p:nvGraphicFramePr>
        <p:xfrm>
          <a:off x="533400" y="4800600"/>
          <a:ext cx="1462088" cy="100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Equation" r:id="rId5" imgW="609480" imgH="419040" progId="Equation.DSMT4">
                  <p:embed/>
                </p:oleObj>
              </mc:Choice>
              <mc:Fallback>
                <p:oleObj name="Equation" r:id="rId5" imgW="60948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800600"/>
                        <a:ext cx="1462088" cy="1006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4822722"/>
              </p:ext>
            </p:extLst>
          </p:nvPr>
        </p:nvGraphicFramePr>
        <p:xfrm>
          <a:off x="228600" y="762000"/>
          <a:ext cx="20955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Equation" r:id="rId7" imgW="838200" imgH="457200" progId="Equation.DSMT4">
                  <p:embed/>
                </p:oleObj>
              </mc:Choice>
              <mc:Fallback>
                <p:oleObj name="Equation" r:id="rId7" imgW="8382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762000"/>
                        <a:ext cx="20955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0544782"/>
              </p:ext>
            </p:extLst>
          </p:nvPr>
        </p:nvGraphicFramePr>
        <p:xfrm>
          <a:off x="2514600" y="838200"/>
          <a:ext cx="22860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Equation" r:id="rId9" imgW="914400" imgH="457200" progId="Equation.3">
                  <p:embed/>
                </p:oleObj>
              </mc:Choice>
              <mc:Fallback>
                <p:oleObj name="Equation" r:id="rId9" imgW="9144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838200"/>
                        <a:ext cx="22860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5762624"/>
              </p:ext>
            </p:extLst>
          </p:nvPr>
        </p:nvGraphicFramePr>
        <p:xfrm>
          <a:off x="6010275" y="762000"/>
          <a:ext cx="26035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Equation" r:id="rId11" imgW="1041120" imgH="457200" progId="Equation.DSMT4">
                  <p:embed/>
                </p:oleObj>
              </mc:Choice>
              <mc:Fallback>
                <p:oleObj name="Equation" r:id="rId11" imgW="104112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0275" y="762000"/>
                        <a:ext cx="26035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4114800" y="2971800"/>
                <a:ext cx="1770869" cy="9573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𝑡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/>
                            </a:rPr>
                            <m:t>1−</m:t>
                          </m:r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𝑠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𝑠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800" y="2971800"/>
                <a:ext cx="1770869" cy="957313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522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228600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sample Z test &amp; interval:				2 sample Z test &amp; interval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2076261"/>
              </p:ext>
            </p:extLst>
          </p:nvPr>
        </p:nvGraphicFramePr>
        <p:xfrm>
          <a:off x="457200" y="2895600"/>
          <a:ext cx="181610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Equation" r:id="rId3" imgW="927100" imgH="622300" progId="Equation.3">
                  <p:embed/>
                </p:oleObj>
              </mc:Choice>
              <mc:Fallback>
                <p:oleObj name="Equation" r:id="rId3" imgW="927100" imgH="622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895600"/>
                        <a:ext cx="1816100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7057222"/>
              </p:ext>
            </p:extLst>
          </p:nvPr>
        </p:nvGraphicFramePr>
        <p:xfrm>
          <a:off x="381000" y="4538663"/>
          <a:ext cx="2065338" cy="871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Equation" r:id="rId5" imgW="1054100" imgH="444500" progId="Equation.3">
                  <p:embed/>
                </p:oleObj>
              </mc:Choice>
              <mc:Fallback>
                <p:oleObj name="Equation" r:id="rId5" imgW="10541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4538663"/>
                        <a:ext cx="2065338" cy="871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6364543"/>
              </p:ext>
            </p:extLst>
          </p:nvPr>
        </p:nvGraphicFramePr>
        <p:xfrm>
          <a:off x="457200" y="1143000"/>
          <a:ext cx="20955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Equation" r:id="rId7" imgW="838200" imgH="457200" progId="Equation.3">
                  <p:embed/>
                </p:oleObj>
              </mc:Choice>
              <mc:Fallback>
                <p:oleObj name="Equation" r:id="rId7" imgW="8382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143000"/>
                        <a:ext cx="20955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601639"/>
              </p:ext>
            </p:extLst>
          </p:nvPr>
        </p:nvGraphicFramePr>
        <p:xfrm>
          <a:off x="4876800" y="631460"/>
          <a:ext cx="263525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Equation" r:id="rId9" imgW="1054080" imgH="457200" progId="Equation.DSMT4">
                  <p:embed/>
                </p:oleObj>
              </mc:Choice>
              <mc:Fallback>
                <p:oleObj name="Equation" r:id="rId9" imgW="105408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631460"/>
                        <a:ext cx="263525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8934910"/>
              </p:ext>
            </p:extLst>
          </p:nvPr>
        </p:nvGraphicFramePr>
        <p:xfrm>
          <a:off x="3886200" y="4795837"/>
          <a:ext cx="4949825" cy="995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Equation" r:id="rId11" imgW="2527200" imgH="507960" progId="Equation.DSMT4">
                  <p:embed/>
                </p:oleObj>
              </mc:Choice>
              <mc:Fallback>
                <p:oleObj name="Equation" r:id="rId11" imgW="2527200" imgH="507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4795837"/>
                        <a:ext cx="4949825" cy="995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6598608"/>
              </p:ext>
            </p:extLst>
          </p:nvPr>
        </p:nvGraphicFramePr>
        <p:xfrm>
          <a:off x="5943600" y="3505200"/>
          <a:ext cx="2760663" cy="846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Equation" r:id="rId13" imgW="1409400" imgH="431640" progId="Equation.DSMT4">
                  <p:embed/>
                </p:oleObj>
              </mc:Choice>
              <mc:Fallback>
                <p:oleObj name="Equation" r:id="rId13" imgW="140940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3505200"/>
                        <a:ext cx="2760663" cy="846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6744920"/>
              </p:ext>
            </p:extLst>
          </p:nvPr>
        </p:nvGraphicFramePr>
        <p:xfrm>
          <a:off x="4868863" y="1958975"/>
          <a:ext cx="3135312" cy="1344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Equation" r:id="rId15" imgW="1600200" imgH="685800" progId="Equation.DSMT4">
                  <p:embed/>
                </p:oleObj>
              </mc:Choice>
              <mc:Fallback>
                <p:oleObj name="Equation" r:id="rId15" imgW="1600200" imgH="685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8863" y="1958975"/>
                        <a:ext cx="3135312" cy="1344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3483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672" y="228600"/>
            <a:ext cx="1709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Chi-Square Test: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7517962"/>
              </p:ext>
            </p:extLst>
          </p:nvPr>
        </p:nvGraphicFramePr>
        <p:xfrm>
          <a:off x="228600" y="685800"/>
          <a:ext cx="6161088" cy="1258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Equation" r:id="rId3" imgW="2361960" imgH="482400" progId="Equation.DSMT4">
                  <p:embed/>
                </p:oleObj>
              </mc:Choice>
              <mc:Fallback>
                <p:oleObj name="Equation" r:id="rId3" imgW="236196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685800"/>
                        <a:ext cx="6161088" cy="1258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40792" y="2667000"/>
            <a:ext cx="3569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 </a:t>
            </a:r>
            <a:r>
              <a:rPr lang="en-US" dirty="0" err="1" smtClean="0"/>
              <a:t>Reg</a:t>
            </a:r>
            <a:r>
              <a:rPr lang="en-US" dirty="0" smtClean="0"/>
              <a:t> t Test &amp; interval: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1742572"/>
              </p:ext>
            </p:extLst>
          </p:nvPr>
        </p:nvGraphicFramePr>
        <p:xfrm>
          <a:off x="441325" y="3395663"/>
          <a:ext cx="2220913" cy="1192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Equation" r:id="rId5" imgW="850680" imgH="457200" progId="Equation.DSMT4">
                  <p:embed/>
                </p:oleObj>
              </mc:Choice>
              <mc:Fallback>
                <p:oleObj name="Equation" r:id="rId5" imgW="85068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325" y="3395663"/>
                        <a:ext cx="2220913" cy="1192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4750937"/>
              </p:ext>
            </p:extLst>
          </p:nvPr>
        </p:nvGraphicFramePr>
        <p:xfrm>
          <a:off x="699834" y="4800600"/>
          <a:ext cx="1325562" cy="1125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Equation" r:id="rId7" imgW="507960" imgH="431640" progId="Equation.DSMT4">
                  <p:embed/>
                </p:oleObj>
              </mc:Choice>
              <mc:Fallback>
                <p:oleObj name="Equation" r:id="rId7" imgW="50796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834" y="4800600"/>
                        <a:ext cx="1325562" cy="1125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2233348"/>
              </p:ext>
            </p:extLst>
          </p:nvPr>
        </p:nvGraphicFramePr>
        <p:xfrm>
          <a:off x="4724400" y="3505200"/>
          <a:ext cx="18224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Equation" r:id="rId9" imgW="698400" imgH="241200" progId="Equation.DSMT4">
                  <p:embed/>
                </p:oleObj>
              </mc:Choice>
              <mc:Fallback>
                <p:oleObj name="Equation" r:id="rId9" imgW="69840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3505200"/>
                        <a:ext cx="1822450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8066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70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</vt:vector>
  </TitlesOfParts>
  <Company>Central Bucks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Miles Lichtman</dc:creator>
  <cp:lastModifiedBy>Miles Lichtman</cp:lastModifiedBy>
  <cp:revision>2</cp:revision>
  <dcterms:created xsi:type="dcterms:W3CDTF">2012-01-05T13:27:48Z</dcterms:created>
  <dcterms:modified xsi:type="dcterms:W3CDTF">2012-01-05T13:43:35Z</dcterms:modified>
</cp:coreProperties>
</file>